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2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79" r:id="rId16"/>
    <p:sldId id="264" r:id="rId17"/>
    <p:sldId id="280" r:id="rId18"/>
    <p:sldId id="260" r:id="rId19"/>
    <p:sldId id="261" r:id="rId20"/>
    <p:sldId id="262" r:id="rId21"/>
    <p:sldId id="263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Alatsi" panose="020B0604020202020204" charset="0"/>
      <p:regular r:id="rId33"/>
    </p:embeddedFont>
    <p:embeddedFont>
      <p:font typeface="Berlin Sans FB" panose="020E0602020502020306" pitchFamily="34" charset="0"/>
      <p:regular r:id="rId34"/>
      <p:bold r:id="rId35"/>
    </p:embeddedFont>
    <p:embeddedFont>
      <p:font typeface="Courier Prim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14" dt="2026-01-16T10:11:33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0:11:33.815" v="1888" actId="1076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0:11:33.815" v="1888" actId="1076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0:06:00.031" v="1884" actId="255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0:03:17.271" v="1874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0:01:32.821" v="1751" actId="255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0:00:35.466" v="1747" actId="1076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08:56:01.632" v="1141" actId="790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07:26:56.064" v="593" actId="166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08:47:18.801" v="1038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08:56:01.632" v="1141" actId="79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08:56:01.632" v="1141" actId="790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09:41:22.214" v="1312" actId="167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09:30:51.459" v="1166" actId="255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09:58:09.532" v="1682" actId="167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09:45:07.882" v="1325" actId="255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3.png"/><Relationship Id="rId21" Type="http://schemas.openxmlformats.org/officeDocument/2006/relationships/image" Target="../media/image46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9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31" Type="http://schemas.openxmlformats.org/officeDocument/2006/relationships/image" Target="../media/image5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6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dirty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</a:t>
            </a:fld>
            <a:endParaRPr lang="fr-CH" sz="24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10</a:t>
            </a:fld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11</a:t>
            </a:fld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 dirty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12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13</a:t>
            </a:fld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14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15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 dirty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 dirty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 dirty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 dirty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 dirty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16</a:t>
            </a:fld>
            <a:endParaRPr lang="fr-CH" sz="2400" noProof="0" dirty="0"/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17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1028700" y="3984238"/>
            <a:ext cx="5274062" cy="5274062"/>
            <a:chOff x="0" y="0"/>
            <a:chExt cx="1389053" cy="1389053"/>
          </a:xfrm>
        </p:grpSpPr>
        <p:sp>
          <p:nvSpPr>
            <p:cNvPr id="84" name="Google Shape;84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5" name="Google Shape;85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6506969" y="3984238"/>
            <a:ext cx="5274062" cy="5274062"/>
            <a:chOff x="0" y="0"/>
            <a:chExt cx="1389053" cy="1389053"/>
          </a:xfrm>
        </p:grpSpPr>
        <p:sp>
          <p:nvSpPr>
            <p:cNvPr id="87" name="Google Shape;87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8" name="Google Shape;88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11985238" y="3984238"/>
            <a:ext cx="5274062" cy="5274062"/>
            <a:chOff x="0" y="0"/>
            <a:chExt cx="1389053" cy="1389053"/>
          </a:xfrm>
        </p:grpSpPr>
        <p:sp>
          <p:nvSpPr>
            <p:cNvPr id="90" name="Google Shape;90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91" name="Google Shape;91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1087332" y="1133475"/>
            <a:ext cx="521543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company</a:t>
            </a:r>
            <a:endParaRPr lang="fr-CH" noProof="0" dirty="0"/>
          </a:p>
        </p:txBody>
      </p:sp>
      <p:sp>
        <p:nvSpPr>
          <p:cNvPr id="95" name="Google Shape;95;p11"/>
          <p:cNvSpPr txBox="1"/>
          <p:nvPr/>
        </p:nvSpPr>
        <p:spPr>
          <a:xfrm>
            <a:off x="1824484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who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are?</a:t>
            </a:r>
            <a:endParaRPr lang="fr-CH" noProof="0" dirty="0"/>
          </a:p>
        </p:txBody>
      </p:sp>
      <p:sp>
        <p:nvSpPr>
          <p:cNvPr id="96" name="Google Shape;96;p11"/>
          <p:cNvSpPr txBox="1"/>
          <p:nvPr/>
        </p:nvSpPr>
        <p:spPr>
          <a:xfrm>
            <a:off x="1824484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97" name="Google Shape;97;p11"/>
          <p:cNvSpPr txBox="1"/>
          <p:nvPr/>
        </p:nvSpPr>
        <p:spPr>
          <a:xfrm>
            <a:off x="7302753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what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do?</a:t>
            </a:r>
            <a:endParaRPr lang="fr-CH" noProof="0" dirty="0"/>
          </a:p>
        </p:txBody>
      </p:sp>
      <p:sp>
        <p:nvSpPr>
          <p:cNvPr id="98" name="Google Shape;98;p11"/>
          <p:cNvSpPr txBox="1"/>
          <p:nvPr/>
        </p:nvSpPr>
        <p:spPr>
          <a:xfrm>
            <a:off x="7302753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99" name="Google Shape;99;p11"/>
          <p:cNvSpPr txBox="1"/>
          <p:nvPr/>
        </p:nvSpPr>
        <p:spPr>
          <a:xfrm>
            <a:off x="12781022" y="5491364"/>
            <a:ext cx="3682494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why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36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we</a:t>
            </a:r>
            <a:r>
              <a:rPr lang="fr-CH" sz="36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do?</a:t>
            </a:r>
            <a:endParaRPr lang="fr-CH" noProof="0" dirty="0"/>
          </a:p>
        </p:txBody>
      </p:sp>
      <p:sp>
        <p:nvSpPr>
          <p:cNvPr id="100" name="Google Shape;100;p11"/>
          <p:cNvSpPr txBox="1"/>
          <p:nvPr/>
        </p:nvSpPr>
        <p:spPr>
          <a:xfrm>
            <a:off x="12781022" y="5942849"/>
            <a:ext cx="3682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on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topic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Lorem ipsum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 A diam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maecenas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viverra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eget</a:t>
            </a:r>
            <a:r>
              <a:rPr lang="fr-CH" sz="1800" b="0" i="0" u="none" strike="noStrike" cap="none" noProof="0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696F6B-3B20-7640-8FBF-326FCD348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18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" y="-4017150"/>
            <a:ext cx="18267645" cy="1832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08" name="Google Shape;108;p1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2"/>
          <p:cNvCxnSpPr/>
          <p:nvPr/>
        </p:nvCxnSpPr>
        <p:spPr>
          <a:xfrm>
            <a:off x="9879369" y="5162550"/>
            <a:ext cx="484926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2"/>
          <p:cNvSpPr txBox="1"/>
          <p:nvPr/>
        </p:nvSpPr>
        <p:spPr>
          <a:xfrm>
            <a:off x="2707926" y="4362450"/>
            <a:ext cx="4852764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about us</a:t>
            </a:r>
            <a:endParaRPr lang="fr-CH" noProof="0"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8142651" y="4833175"/>
            <a:ext cx="144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chapter</a:t>
            </a:r>
            <a:endParaRPr lang="fr-CH" noProof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two</a:t>
            </a:r>
            <a:endParaRPr lang="fr-CH" noProof="0"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F345CD-B4D3-CDE4-341E-301DAF0EF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19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 dirty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2</a:t>
            </a:fld>
            <a:endParaRPr lang="fr-CH" sz="2400" noProof="0" dirty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941" y="-1887094"/>
            <a:ext cx="7555399" cy="755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9703891" y="5923065"/>
            <a:ext cx="755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history</a:t>
            </a:r>
            <a:endParaRPr lang="fr-CH" noProof="0" dirty="0"/>
          </a:p>
        </p:txBody>
      </p:sp>
      <p:cxnSp>
        <p:nvCxnSpPr>
          <p:cNvPr id="124" name="Google Shape;124;p13"/>
          <p:cNvCxnSpPr/>
          <p:nvPr/>
        </p:nvCxnSpPr>
        <p:spPr>
          <a:xfrm>
            <a:off x="13878809" y="6260885"/>
            <a:ext cx="3380491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3"/>
          <p:cNvSpPr txBox="1"/>
          <p:nvPr/>
        </p:nvSpPr>
        <p:spPr>
          <a:xfrm>
            <a:off x="9703891" y="6867525"/>
            <a:ext cx="75555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officia.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17F042-1C04-B956-E556-B9E7E1789D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20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10250"/>
            <a:ext cx="18288000" cy="18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4"/>
          <p:cNvGrpSpPr/>
          <p:nvPr/>
        </p:nvGrpSpPr>
        <p:grpSpPr>
          <a:xfrm>
            <a:off x="674892" y="2450065"/>
            <a:ext cx="7794215" cy="5386869"/>
            <a:chOff x="0" y="0"/>
            <a:chExt cx="2052797" cy="1418764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9818892" y="2442831"/>
            <a:ext cx="7794215" cy="5386869"/>
            <a:chOff x="0" y="0"/>
            <a:chExt cx="2052797" cy="1418764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1028700" y="4376283"/>
            <a:ext cx="7086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mollit.</a:t>
            </a:r>
            <a:endParaRPr lang="fr-CH" noProof="0" dirty="0"/>
          </a:p>
        </p:txBody>
      </p:sp>
      <p:sp>
        <p:nvSpPr>
          <p:cNvPr id="139" name="Google Shape;139;p14"/>
          <p:cNvSpPr txBox="1"/>
          <p:nvPr/>
        </p:nvSpPr>
        <p:spPr>
          <a:xfrm>
            <a:off x="1028700" y="3358017"/>
            <a:ext cx="708660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mission</a:t>
            </a:r>
            <a:endParaRPr lang="fr-CH" noProof="0" dirty="0"/>
          </a:p>
        </p:txBody>
      </p:sp>
      <p:sp>
        <p:nvSpPr>
          <p:cNvPr id="140" name="Google Shape;140;p14"/>
          <p:cNvSpPr txBox="1"/>
          <p:nvPr/>
        </p:nvSpPr>
        <p:spPr>
          <a:xfrm>
            <a:off x="10172700" y="3358017"/>
            <a:ext cx="7086600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vision</a:t>
            </a:r>
            <a:endParaRPr lang="fr-CH" noProof="0"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10172700" y="4376283"/>
            <a:ext cx="7086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mollit.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9E1A3F-0000-EA0F-95A3-C5B437B7A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21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102988"/>
            <a:ext cx="18288000" cy="18296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6"/>
          <p:cNvCxnSpPr/>
          <p:nvPr/>
        </p:nvCxnSpPr>
        <p:spPr>
          <a:xfrm>
            <a:off x="12072261" y="5162550"/>
            <a:ext cx="2656377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2598744" y="2963571"/>
            <a:ext cx="7237884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10307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0307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products</a:t>
            </a:r>
            <a:endParaRPr lang="fr-CH" noProof="0" dirty="0"/>
          </a:p>
        </p:txBody>
      </p:sp>
      <p:sp>
        <p:nvSpPr>
          <p:cNvPr id="170" name="Google Shape;170;p16"/>
          <p:cNvSpPr txBox="1"/>
          <p:nvPr/>
        </p:nvSpPr>
        <p:spPr>
          <a:xfrm>
            <a:off x="10407326" y="4833175"/>
            <a:ext cx="166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chapter</a:t>
            </a:r>
            <a:endParaRPr lang="fr-CH" noProof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three</a:t>
            </a:r>
            <a:endParaRPr lang="fr-CH" noProof="0" dirty="0"/>
          </a:p>
        </p:txBody>
      </p:sp>
      <p:sp>
        <p:nvSpPr>
          <p:cNvPr id="171" name="Google Shape;171;p16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126319-CD24-DB34-42A7-117B941C0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22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0000" y="1046605"/>
            <a:ext cx="4919301" cy="655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350" y="1052944"/>
            <a:ext cx="4919301" cy="6542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7"/>
          <p:cNvCxnSpPr/>
          <p:nvPr/>
        </p:nvCxnSpPr>
        <p:spPr>
          <a:xfrm>
            <a:off x="1028700" y="799595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7"/>
          <p:cNvSpPr txBox="1"/>
          <p:nvPr/>
        </p:nvSpPr>
        <p:spPr>
          <a:xfrm>
            <a:off x="1028700" y="8515985"/>
            <a:ext cx="7555409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our</a:t>
            </a: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products</a:t>
            </a:r>
            <a:endParaRPr lang="fr-CH" noProof="0" dirty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1052938"/>
            <a:ext cx="4919301" cy="6542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7"/>
          <p:cNvGrpSpPr/>
          <p:nvPr/>
        </p:nvGrpSpPr>
        <p:grpSpPr>
          <a:xfrm>
            <a:off x="1237790" y="6634936"/>
            <a:ext cx="4501119" cy="797084"/>
            <a:chOff x="0" y="104775"/>
            <a:chExt cx="6001493" cy="1062778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0" y="104775"/>
              <a:ext cx="3611169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one</a:t>
              </a:r>
              <a:endParaRPr lang="fr-CH" noProof="0" dirty="0"/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 dirty="0"/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6893440" y="6634936"/>
            <a:ext cx="4501119" cy="797084"/>
            <a:chOff x="0" y="104775"/>
            <a:chExt cx="6001493" cy="1062778"/>
          </a:xfrm>
        </p:grpSpPr>
        <p:sp>
          <p:nvSpPr>
            <p:cNvPr id="186" name="Google Shape;186;p17"/>
            <p:cNvSpPr txBox="1"/>
            <p:nvPr/>
          </p:nvSpPr>
          <p:spPr>
            <a:xfrm>
              <a:off x="0" y="104775"/>
              <a:ext cx="3611169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36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two</a:t>
              </a:r>
              <a:endParaRPr lang="fr-CH" noProof="0" dirty="0"/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 dirty="0"/>
            </a:p>
          </p:txBody>
        </p:sp>
      </p:grpSp>
      <p:grpSp>
        <p:nvGrpSpPr>
          <p:cNvPr id="188" name="Google Shape;188;p17"/>
          <p:cNvGrpSpPr/>
          <p:nvPr/>
        </p:nvGrpSpPr>
        <p:grpSpPr>
          <a:xfrm>
            <a:off x="12549091" y="6634936"/>
            <a:ext cx="4501119" cy="797084"/>
            <a:chOff x="0" y="104775"/>
            <a:chExt cx="6001493" cy="1062778"/>
          </a:xfrm>
        </p:grpSpPr>
        <p:sp>
          <p:nvSpPr>
            <p:cNvPr id="189" name="Google Shape;189;p17"/>
            <p:cNvSpPr txBox="1"/>
            <p:nvPr/>
          </p:nvSpPr>
          <p:spPr>
            <a:xfrm>
              <a:off x="0" y="104775"/>
              <a:ext cx="6001493" cy="624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36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product</a:t>
              </a:r>
              <a:r>
                <a:rPr lang="fr-CH" sz="36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36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three</a:t>
              </a:r>
              <a:endParaRPr lang="fr-CH" noProof="0" dirty="0"/>
            </a:p>
          </p:txBody>
        </p:sp>
        <p:sp>
          <p:nvSpPr>
            <p:cNvPr id="190" name="Google Shape;190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Elaborate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on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what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you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want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 to </a:t>
              </a:r>
              <a:r>
                <a:rPr lang="fr-CH" sz="1800" b="0" i="0" u="none" strike="noStrike" cap="none" noProof="0" dirty="0" err="1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discuss</a:t>
              </a:r>
              <a:r>
                <a:rPr lang="fr-CH" sz="1800" b="0" i="0" u="none" strike="noStrike" cap="none" noProof="0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. </a:t>
              </a:r>
              <a:endParaRPr lang="fr-CH" noProof="0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DB4CD8-5C36-C703-22F4-64CF888624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23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1028700" y="1684578"/>
            <a:ext cx="6451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</a:t>
            </a: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one</a:t>
            </a:r>
            <a:endParaRPr lang="fr-CH" noProof="0" dirty="0"/>
          </a:p>
        </p:txBody>
      </p:sp>
      <p:sp>
        <p:nvSpPr>
          <p:cNvPr id="197" name="Google Shape;197;p18"/>
          <p:cNvSpPr/>
          <p:nvPr/>
        </p:nvSpPr>
        <p:spPr>
          <a:xfrm>
            <a:off x="9144000" y="1028700"/>
            <a:ext cx="8115300" cy="8229600"/>
          </a:xfrm>
          <a:custGeom>
            <a:avLst/>
            <a:gdLst/>
            <a:ahLst/>
            <a:cxnLst/>
            <a:rect l="l" t="t" r="r" b="b"/>
            <a:pathLst>
              <a:path w="8115300" h="8229600" extrusionOk="0">
                <a:moveTo>
                  <a:pt x="0" y="0"/>
                </a:moveTo>
                <a:lnTo>
                  <a:pt x="8115300" y="0"/>
                </a:lnTo>
                <a:lnTo>
                  <a:pt x="8115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5630" b="-15630"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cxnSp>
        <p:nvCxnSpPr>
          <p:cNvPr id="198" name="Google Shape;198;p18"/>
          <p:cNvCxnSpPr/>
          <p:nvPr/>
        </p:nvCxnSpPr>
        <p:spPr>
          <a:xfrm>
            <a:off x="1028700" y="1047750"/>
            <a:ext cx="645152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8"/>
          <p:cNvSpPr txBox="1"/>
          <p:nvPr/>
        </p:nvSpPr>
        <p:spPr>
          <a:xfrm>
            <a:off x="1028700" y="2950768"/>
            <a:ext cx="6451500" cy="6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officia.</a:t>
            </a:r>
            <a:endParaRPr lang="fr-CH" noProof="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1800" b="0" i="0" u="none" strike="noStrike" cap="none" noProof="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Ahabitasse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torquent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porta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ante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ligula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justo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finibus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Rhoncus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nascetur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imperdiet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Gravida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sagittis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;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etiam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?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Posuere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semper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interdum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ridiculus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vivamus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curabitur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litora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massa.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Facilisis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erat rhoncus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placerat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bibendum libero habitant.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Malesuada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congue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cubilia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rutrum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convallis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cursus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finibus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Taciti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faucibus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senectus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ornare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conubia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?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Parturient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gravida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lacus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erat est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Lacinia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senectus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inceptos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conubia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diam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sollicitudin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lobortis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ut?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rhoncus diam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blandit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Mollis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interdum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neque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volutpat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;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litora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rutrum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</a:t>
            </a:r>
            <a:r>
              <a:rPr lang="fr-CH" sz="1800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FCF581-0B35-9AC3-241F-FB86DEB17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24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775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0850" y="2488350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700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4775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40850" y="6050227"/>
            <a:ext cx="4818449" cy="3208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9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/>
          <p:nvPr/>
        </p:nvSpPr>
        <p:spPr>
          <a:xfrm>
            <a:off x="1028700" y="1133475"/>
            <a:ext cx="7067594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gallery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6BA776-DE4A-049B-AF98-C973CA752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25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0"/>
          <p:cNvGrpSpPr/>
          <p:nvPr/>
        </p:nvGrpSpPr>
        <p:grpSpPr>
          <a:xfrm>
            <a:off x="9144000" y="1028700"/>
            <a:ext cx="8115300" cy="2243455"/>
            <a:chOff x="0" y="0"/>
            <a:chExt cx="2137363" cy="590869"/>
          </a:xfrm>
        </p:grpSpPr>
        <p:sp>
          <p:nvSpPr>
            <p:cNvPr id="218" name="Google Shape;218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19" name="Google Shape;219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9144000" y="4021772"/>
            <a:ext cx="8115300" cy="2243455"/>
            <a:chOff x="0" y="0"/>
            <a:chExt cx="2137363" cy="590869"/>
          </a:xfrm>
        </p:grpSpPr>
        <p:sp>
          <p:nvSpPr>
            <p:cNvPr id="221" name="Google Shape;221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9144000" y="7017703"/>
            <a:ext cx="8115300" cy="2243455"/>
            <a:chOff x="0" y="0"/>
            <a:chExt cx="2137363" cy="590869"/>
          </a:xfrm>
        </p:grpSpPr>
        <p:sp>
          <p:nvSpPr>
            <p:cNvPr id="224" name="Google Shape;224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/>
        </p:nvSpPr>
        <p:spPr>
          <a:xfrm>
            <a:off x="1028700" y="3376930"/>
            <a:ext cx="69558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market</a:t>
            </a: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research</a:t>
            </a:r>
            <a:endParaRPr lang="fr-CH" noProof="0" dirty="0"/>
          </a:p>
        </p:txBody>
      </p:sp>
      <p:cxnSp>
        <p:nvCxnSpPr>
          <p:cNvPr id="228" name="Google Shape;228;p20"/>
          <p:cNvCxnSpPr/>
          <p:nvPr/>
        </p:nvCxnSpPr>
        <p:spPr>
          <a:xfrm>
            <a:off x="6922621" y="3714750"/>
            <a:ext cx="1061743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028700" y="4357370"/>
            <a:ext cx="695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are communication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can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demonstrations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lectures, speeches, reports, and more. It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mostly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before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 audience. It serves 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variety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of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purposes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making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powerful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tools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for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convincing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and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teaching.Lorem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ipsum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amet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consectetur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adipiscing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sed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eiusmod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incididunt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magna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ad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veniam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quis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nostrud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exercitation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ullamco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laboris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nisi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ut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aliquip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ex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commodo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consequat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Duis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aute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irure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reprehenderit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voluptate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velit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esse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cillum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dolore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eu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fugiat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nulla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pariatur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Excepteur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sint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occaecat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cupidatat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non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proident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sunt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culpa qui officia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deserun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30" name="Google Shape;230;p20"/>
          <p:cNvSpPr txBox="1"/>
          <p:nvPr/>
        </p:nvSpPr>
        <p:spPr>
          <a:xfrm>
            <a:off x="9722644" y="1698308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+88%</a:t>
            </a:r>
            <a:endParaRPr lang="fr-CH" noProof="0" dirty="0"/>
          </a:p>
        </p:txBody>
      </p:sp>
      <p:sp>
        <p:nvSpPr>
          <p:cNvPr id="231" name="Google Shape;231;p20"/>
          <p:cNvSpPr txBox="1"/>
          <p:nvPr/>
        </p:nvSpPr>
        <p:spPr>
          <a:xfrm>
            <a:off x="9722644" y="2450148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32" name="Google Shape;232;p20"/>
          <p:cNvSpPr txBox="1"/>
          <p:nvPr/>
        </p:nvSpPr>
        <p:spPr>
          <a:xfrm>
            <a:off x="9722644" y="4691380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+400k</a:t>
            </a:r>
            <a:endParaRPr lang="fr-CH" noProof="0" dirty="0"/>
          </a:p>
        </p:txBody>
      </p:sp>
      <p:sp>
        <p:nvSpPr>
          <p:cNvPr id="233" name="Google Shape;233;p20"/>
          <p:cNvSpPr txBox="1"/>
          <p:nvPr/>
        </p:nvSpPr>
        <p:spPr>
          <a:xfrm>
            <a:off x="9722644" y="5443220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2644" y="7684453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-12%</a:t>
            </a:r>
            <a:endParaRPr lang="fr-CH" noProof="0" dirty="0"/>
          </a:p>
        </p:txBody>
      </p:sp>
      <p:sp>
        <p:nvSpPr>
          <p:cNvPr id="235" name="Google Shape;235;p20"/>
          <p:cNvSpPr txBox="1"/>
          <p:nvPr/>
        </p:nvSpPr>
        <p:spPr>
          <a:xfrm>
            <a:off x="9722644" y="8436293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on the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statistic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here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cxnSp>
        <p:nvCxnSpPr>
          <p:cNvPr id="236" name="Google Shape;236;p20"/>
          <p:cNvCxnSpPr/>
          <p:nvPr/>
        </p:nvCxnSpPr>
        <p:spPr>
          <a:xfrm>
            <a:off x="13201650" y="1998028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20"/>
          <p:cNvCxnSpPr/>
          <p:nvPr/>
        </p:nvCxnSpPr>
        <p:spPr>
          <a:xfrm>
            <a:off x="13201650" y="5029200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0"/>
          <p:cNvCxnSpPr/>
          <p:nvPr/>
        </p:nvCxnSpPr>
        <p:spPr>
          <a:xfrm>
            <a:off x="13201650" y="8022273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85081D-0475-EFB0-5910-E8EDD0BF8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26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4346521" y="4419441"/>
            <a:ext cx="95949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write</a:t>
            </a: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an original </a:t>
            </a:r>
            <a:r>
              <a:rPr lang="fr-CH" sz="56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statement</a:t>
            </a: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or </a:t>
            </a:r>
            <a:r>
              <a:rPr lang="fr-CH" sz="56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inspiring</a:t>
            </a: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56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quote</a:t>
            </a:r>
            <a:r>
              <a:rPr lang="fr-CH" sz="56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45" name="Google Shape;245;p21"/>
          <p:cNvSpPr txBox="1"/>
          <p:nvPr/>
        </p:nvSpPr>
        <p:spPr>
          <a:xfrm>
            <a:off x="2741618" y="6196510"/>
            <a:ext cx="1280476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—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Include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a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credit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, citation, or </a:t>
            </a:r>
            <a:r>
              <a:rPr lang="fr-CH" sz="1800" b="0" i="0" u="none" strike="noStrike" cap="none" noProof="0" dirty="0" err="1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supporting</a:t>
            </a:r>
            <a:r>
              <a:rPr lang="fr-CH" sz="1800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 message</a:t>
            </a:r>
            <a:endParaRPr lang="fr-CH" noProof="0" dirty="0"/>
          </a:p>
        </p:txBody>
      </p:sp>
      <p:sp>
        <p:nvSpPr>
          <p:cNvPr id="246" name="Google Shape;246;p21"/>
          <p:cNvSpPr txBox="1"/>
          <p:nvPr/>
        </p:nvSpPr>
        <p:spPr>
          <a:xfrm>
            <a:off x="6915280" y="3301489"/>
            <a:ext cx="44574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32" b="0" i="0" u="none" strike="noStrike" cap="none" noProof="0" dirty="0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“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36B8A6-BE7E-2ABD-7816-82F49D5168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27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6550"/>
            <a:ext cx="18288000" cy="18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22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253" name="Google Shape;253;p22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/>
        </p:nvSpPr>
        <p:spPr>
          <a:xfrm>
            <a:off x="1028700" y="4824730"/>
            <a:ext cx="768304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Contact Us</a:t>
            </a:r>
            <a:endParaRPr lang="fr-CH" noProof="0" dirty="0"/>
          </a:p>
        </p:txBody>
      </p:sp>
      <p:sp>
        <p:nvSpPr>
          <p:cNvPr id="257" name="Google Shape;257;p22"/>
          <p:cNvSpPr txBox="1"/>
          <p:nvPr/>
        </p:nvSpPr>
        <p:spPr>
          <a:xfrm>
            <a:off x="9493535" y="4422132"/>
            <a:ext cx="776576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123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Anywhere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St.,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Any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8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City,ST</a:t>
            </a: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12345</a:t>
            </a:r>
            <a:endParaRPr lang="fr-CH" noProof="0" dirty="0"/>
          </a:p>
        </p:txBody>
      </p:sp>
      <p:sp>
        <p:nvSpPr>
          <p:cNvPr id="258" name="Google Shape;258;p22"/>
          <p:cNvSpPr txBox="1"/>
          <p:nvPr/>
        </p:nvSpPr>
        <p:spPr>
          <a:xfrm>
            <a:off x="9493535" y="4720904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123-456-7890</a:t>
            </a:r>
            <a:endParaRPr lang="fr-CH" noProof="0" dirty="0"/>
          </a:p>
        </p:txBody>
      </p:sp>
      <p:sp>
        <p:nvSpPr>
          <p:cNvPr id="259" name="Google Shape;259;p22"/>
          <p:cNvSpPr txBox="1"/>
          <p:nvPr/>
        </p:nvSpPr>
        <p:spPr>
          <a:xfrm>
            <a:off x="9493535" y="5019675"/>
            <a:ext cx="660618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hello@reallygreatsite.com</a:t>
            </a:r>
            <a:endParaRPr lang="fr-CH" noProof="0" dirty="0"/>
          </a:p>
        </p:txBody>
      </p:sp>
      <p:sp>
        <p:nvSpPr>
          <p:cNvPr id="260" name="Google Shape;260;p22"/>
          <p:cNvSpPr txBox="1"/>
          <p:nvPr/>
        </p:nvSpPr>
        <p:spPr>
          <a:xfrm>
            <a:off x="9493535" y="5617218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reallygreatsite.com</a:t>
            </a:r>
            <a:endParaRPr lang="fr-CH" noProof="0" dirty="0"/>
          </a:p>
        </p:txBody>
      </p:sp>
      <p:sp>
        <p:nvSpPr>
          <p:cNvPr id="261" name="Google Shape;261;p22"/>
          <p:cNvSpPr txBox="1"/>
          <p:nvPr/>
        </p:nvSpPr>
        <p:spPr>
          <a:xfrm>
            <a:off x="9493535" y="5318446"/>
            <a:ext cx="489295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@reallygreatsite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0FD089-5BC3-7B0A-7079-B4C7D9CC6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28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3"/>
          <p:cNvGrpSpPr/>
          <p:nvPr/>
        </p:nvGrpSpPr>
        <p:grpSpPr>
          <a:xfrm>
            <a:off x="774218" y="2177400"/>
            <a:ext cx="5097641" cy="7508818"/>
            <a:chOff x="0" y="-28575"/>
            <a:chExt cx="1342589" cy="1977631"/>
          </a:xfrm>
        </p:grpSpPr>
        <p:sp>
          <p:nvSpPr>
            <p:cNvPr id="268" name="Google Shape;268;p23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6109984" y="2177400"/>
            <a:ext cx="11512980" cy="7508818"/>
            <a:chOff x="0" y="-28575"/>
            <a:chExt cx="3032225" cy="1977631"/>
          </a:xfrm>
        </p:grpSpPr>
        <p:sp>
          <p:nvSpPr>
            <p:cNvPr id="271" name="Google Shape;271;p23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>
            <a:off x="1139005" y="2458118"/>
            <a:ext cx="4368067" cy="755733"/>
            <a:chOff x="0" y="-28575"/>
            <a:chExt cx="1150437" cy="199041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9682440" y="2458118"/>
            <a:ext cx="4368067" cy="755733"/>
            <a:chOff x="0" y="-28575"/>
            <a:chExt cx="1150437" cy="199041"/>
          </a:xfrm>
        </p:grpSpPr>
        <p:sp>
          <p:nvSpPr>
            <p:cNvPr id="277" name="Google Shape;277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78" name="Google Shape;278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3"/>
          <p:cNvGrpSpPr/>
          <p:nvPr/>
        </p:nvGrpSpPr>
        <p:grpSpPr>
          <a:xfrm>
            <a:off x="1139005" y="7092517"/>
            <a:ext cx="4368067" cy="755733"/>
            <a:chOff x="0" y="-28575"/>
            <a:chExt cx="1150437" cy="199041"/>
          </a:xfrm>
        </p:grpSpPr>
        <p:sp>
          <p:nvSpPr>
            <p:cNvPr id="280" name="Google Shape;280;p23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9231E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23"/>
          <p:cNvGrpSpPr/>
          <p:nvPr/>
        </p:nvGrpSpPr>
        <p:grpSpPr>
          <a:xfrm>
            <a:off x="3446451" y="8173666"/>
            <a:ext cx="754204" cy="780719"/>
            <a:chOff x="0" y="-28575"/>
            <a:chExt cx="812800" cy="841375"/>
          </a:xfrm>
        </p:grpSpPr>
        <p:sp>
          <p:nvSpPr>
            <p:cNvPr id="283" name="Google Shape;283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84" name="Google Shape;284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23"/>
          <p:cNvSpPr txBox="1"/>
          <p:nvPr/>
        </p:nvSpPr>
        <p:spPr>
          <a:xfrm>
            <a:off x="1232396" y="3455296"/>
            <a:ext cx="4181285" cy="51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This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endParaRPr lang="fr-CH" noProof="0" dirty="0"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uses the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following</a:t>
            </a: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free fonts:</a:t>
            </a:r>
            <a:endParaRPr lang="fr-CH" noProof="0" dirty="0"/>
          </a:p>
        </p:txBody>
      </p:sp>
      <p:sp>
        <p:nvSpPr>
          <p:cNvPr id="286" name="Google Shape;286;p23"/>
          <p:cNvSpPr txBox="1"/>
          <p:nvPr/>
        </p:nvSpPr>
        <p:spPr>
          <a:xfrm>
            <a:off x="1175455" y="6548106"/>
            <a:ext cx="4368067" cy="25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You can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find</a:t>
            </a: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these</a:t>
            </a: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fonts online </a:t>
            </a:r>
            <a:r>
              <a:rPr lang="fr-CH" sz="17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too</a:t>
            </a:r>
            <a:r>
              <a:rPr lang="fr-CH" sz="17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87" name="Google Shape;287;p23"/>
          <p:cNvSpPr txBox="1"/>
          <p:nvPr/>
        </p:nvSpPr>
        <p:spPr>
          <a:xfrm>
            <a:off x="1102555" y="4649802"/>
            <a:ext cx="4440966" cy="49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74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ALATSI</a:t>
            </a:r>
            <a:endParaRPr lang="fr-CH" noProof="0" dirty="0"/>
          </a:p>
        </p:txBody>
      </p:sp>
      <p:sp>
        <p:nvSpPr>
          <p:cNvPr id="288" name="Google Shape;288;p23"/>
          <p:cNvSpPr txBox="1"/>
          <p:nvPr/>
        </p:nvSpPr>
        <p:spPr>
          <a:xfrm>
            <a:off x="4210005" y="1446041"/>
            <a:ext cx="9867990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Use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these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design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resources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in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your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Canva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.</a:t>
            </a:r>
            <a:endParaRPr lang="fr-CH" noProof="0" dirty="0"/>
          </a:p>
        </p:txBody>
      </p:sp>
      <p:sp>
        <p:nvSpPr>
          <p:cNvPr id="289" name="Google Shape;289;p23"/>
          <p:cNvSpPr txBox="1"/>
          <p:nvPr/>
        </p:nvSpPr>
        <p:spPr>
          <a:xfrm>
            <a:off x="11706206" y="9915836"/>
            <a:ext cx="5916757" cy="17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DON'T FORGET TO DELETE THIS PAGE BEFORE PRESENTING. </a:t>
            </a:r>
            <a:endParaRPr lang="fr-CH" noProof="0" dirty="0"/>
          </a:p>
        </p:txBody>
      </p:sp>
      <p:sp>
        <p:nvSpPr>
          <p:cNvPr id="290" name="Google Shape;290;p23"/>
          <p:cNvSpPr txBox="1"/>
          <p:nvPr/>
        </p:nvSpPr>
        <p:spPr>
          <a:xfrm>
            <a:off x="5469973" y="562949"/>
            <a:ext cx="7348055" cy="85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3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Resource Page</a:t>
            </a:r>
            <a:endParaRPr lang="fr-CH" noProof="0" dirty="0"/>
          </a:p>
        </p:txBody>
      </p:sp>
      <p:sp>
        <p:nvSpPr>
          <p:cNvPr id="291" name="Google Shape;291;p23"/>
          <p:cNvSpPr txBox="1"/>
          <p:nvPr/>
        </p:nvSpPr>
        <p:spPr>
          <a:xfrm>
            <a:off x="1747770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FONTS</a:t>
            </a:r>
            <a:endParaRPr lang="fr-CH" noProof="0" dirty="0"/>
          </a:p>
        </p:txBody>
      </p:sp>
      <p:sp>
        <p:nvSpPr>
          <p:cNvPr id="292" name="Google Shape;292;p23"/>
          <p:cNvSpPr txBox="1"/>
          <p:nvPr/>
        </p:nvSpPr>
        <p:spPr>
          <a:xfrm>
            <a:off x="10291206" y="2693383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DESIGN ELEMENTS</a:t>
            </a:r>
            <a:endParaRPr lang="fr-CH" noProof="0" dirty="0"/>
          </a:p>
        </p:txBody>
      </p:sp>
      <p:sp>
        <p:nvSpPr>
          <p:cNvPr id="293" name="Google Shape;293;p23"/>
          <p:cNvSpPr txBox="1"/>
          <p:nvPr/>
        </p:nvSpPr>
        <p:spPr>
          <a:xfrm>
            <a:off x="1747770" y="7296522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COLORS</a:t>
            </a:r>
            <a:endParaRPr lang="fr-CH" noProof="0" dirty="0"/>
          </a:p>
        </p:txBody>
      </p:sp>
      <p:sp>
        <p:nvSpPr>
          <p:cNvPr id="294" name="Google Shape;294;p23"/>
          <p:cNvSpPr txBox="1"/>
          <p:nvPr/>
        </p:nvSpPr>
        <p:spPr>
          <a:xfrm>
            <a:off x="3212867" y="9087358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#FFFFFF</a:t>
            </a:r>
            <a:endParaRPr lang="fr-CH" noProof="0" dirty="0"/>
          </a:p>
        </p:txBody>
      </p:sp>
      <p:grpSp>
        <p:nvGrpSpPr>
          <p:cNvPr id="295" name="Google Shape;295;p23"/>
          <p:cNvGrpSpPr/>
          <p:nvPr/>
        </p:nvGrpSpPr>
        <p:grpSpPr>
          <a:xfrm>
            <a:off x="2445421" y="8173666"/>
            <a:ext cx="754204" cy="780719"/>
            <a:chOff x="0" y="-28575"/>
            <a:chExt cx="812800" cy="841375"/>
          </a:xfrm>
        </p:grpSpPr>
        <p:sp>
          <p:nvSpPr>
            <p:cNvPr id="296" name="Google Shape;296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29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3"/>
          <p:cNvSpPr txBox="1"/>
          <p:nvPr/>
        </p:nvSpPr>
        <p:spPr>
          <a:xfrm>
            <a:off x="2211836" y="9087358"/>
            <a:ext cx="1221374" cy="17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3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#29231E</a:t>
            </a:r>
            <a:endParaRPr lang="fr-CH" noProof="0" dirty="0"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6712288" y="3856380"/>
            <a:ext cx="10308370" cy="4720903"/>
            <a:chOff x="0" y="0"/>
            <a:chExt cx="13744493" cy="6294537"/>
          </a:xfrm>
        </p:grpSpPr>
        <p:sp>
          <p:nvSpPr>
            <p:cNvPr id="300" name="Google Shape;300;p23"/>
            <p:cNvSpPr/>
            <p:nvPr/>
          </p:nvSpPr>
          <p:spPr>
            <a:xfrm>
              <a:off x="11214879" y="1830530"/>
              <a:ext cx="966416" cy="831118"/>
            </a:xfrm>
            <a:custGeom>
              <a:avLst/>
              <a:gdLst/>
              <a:ahLst/>
              <a:cxnLst/>
              <a:rect l="l" t="t" r="r" b="b"/>
              <a:pathLst>
                <a:path w="966416" h="831118" extrusionOk="0">
                  <a:moveTo>
                    <a:pt x="0" y="0"/>
                  </a:moveTo>
                  <a:lnTo>
                    <a:pt x="966417" y="0"/>
                  </a:lnTo>
                  <a:lnTo>
                    <a:pt x="966417" y="831118"/>
                  </a:lnTo>
                  <a:lnTo>
                    <a:pt x="0" y="8311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2981936" y="3436603"/>
              <a:ext cx="686872" cy="949194"/>
            </a:xfrm>
            <a:custGeom>
              <a:avLst/>
              <a:gdLst/>
              <a:ahLst/>
              <a:cxnLst/>
              <a:rect l="l" t="t" r="r" b="b"/>
              <a:pathLst>
                <a:path w="686872" h="949194" extrusionOk="0">
                  <a:moveTo>
                    <a:pt x="0" y="0"/>
                  </a:moveTo>
                  <a:lnTo>
                    <a:pt x="686872" y="0"/>
                  </a:lnTo>
                  <a:lnTo>
                    <a:pt x="686872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11415585" y="3537730"/>
              <a:ext cx="565892" cy="848067"/>
            </a:xfrm>
            <a:custGeom>
              <a:avLst/>
              <a:gdLst/>
              <a:ahLst/>
              <a:cxnLst/>
              <a:rect l="l" t="t" r="r" b="b"/>
              <a:pathLst>
                <a:path w="565892" h="848067" extrusionOk="0">
                  <a:moveTo>
                    <a:pt x="0" y="0"/>
                  </a:moveTo>
                  <a:lnTo>
                    <a:pt x="565893" y="0"/>
                  </a:lnTo>
                  <a:lnTo>
                    <a:pt x="565893" y="848067"/>
                  </a:lnTo>
                  <a:lnTo>
                    <a:pt x="0" y="8480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2805988" y="5240826"/>
              <a:ext cx="938505" cy="848067"/>
            </a:xfrm>
            <a:custGeom>
              <a:avLst/>
              <a:gdLst/>
              <a:ahLst/>
              <a:cxnLst/>
              <a:rect l="l" t="t" r="r" b="b"/>
              <a:pathLst>
                <a:path w="938505" h="848067" extrusionOk="0">
                  <a:moveTo>
                    <a:pt x="0" y="0"/>
                  </a:moveTo>
                  <a:lnTo>
                    <a:pt x="938505" y="0"/>
                  </a:lnTo>
                  <a:lnTo>
                    <a:pt x="938505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2805988" y="50563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8" y="0"/>
                  </a:lnTo>
                  <a:lnTo>
                    <a:pt x="848068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11107396" y="59038"/>
              <a:ext cx="1160275" cy="713042"/>
            </a:xfrm>
            <a:custGeom>
              <a:avLst/>
              <a:gdLst/>
              <a:ahLst/>
              <a:cxnLst/>
              <a:rect l="l" t="t" r="r" b="b"/>
              <a:pathLst>
                <a:path w="1160275" h="713042" extrusionOk="0">
                  <a:moveTo>
                    <a:pt x="0" y="0"/>
                  </a:moveTo>
                  <a:lnTo>
                    <a:pt x="1160274" y="0"/>
                  </a:lnTo>
                  <a:lnTo>
                    <a:pt x="1160274" y="713042"/>
                  </a:lnTo>
                  <a:lnTo>
                    <a:pt x="0" y="7130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12719613" y="1830530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11320493" y="5261878"/>
              <a:ext cx="660984" cy="949194"/>
            </a:xfrm>
            <a:custGeom>
              <a:avLst/>
              <a:gdLst/>
              <a:ahLst/>
              <a:cxnLst/>
              <a:rect l="l" t="t" r="r" b="b"/>
              <a:pathLst>
                <a:path w="660984" h="949194" extrusionOk="0">
                  <a:moveTo>
                    <a:pt x="0" y="0"/>
                  </a:moveTo>
                  <a:lnTo>
                    <a:pt x="660985" y="0"/>
                  </a:lnTo>
                  <a:lnTo>
                    <a:pt x="66098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792616" y="9326"/>
              <a:ext cx="833565" cy="949194"/>
            </a:xfrm>
            <a:custGeom>
              <a:avLst/>
              <a:gdLst/>
              <a:ahLst/>
              <a:cxnLst/>
              <a:rect l="l" t="t" r="r" b="b"/>
              <a:pathLst>
                <a:path w="833565" h="949194" extrusionOk="0">
                  <a:moveTo>
                    <a:pt x="0" y="0"/>
                  </a:moveTo>
                  <a:lnTo>
                    <a:pt x="833565" y="0"/>
                  </a:lnTo>
                  <a:lnTo>
                    <a:pt x="833565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9546278" y="181541"/>
              <a:ext cx="1100526" cy="654313"/>
            </a:xfrm>
            <a:custGeom>
              <a:avLst/>
              <a:gdLst/>
              <a:ahLst/>
              <a:cxnLst/>
              <a:rect l="l" t="t" r="r" b="b"/>
              <a:pathLst>
                <a:path w="1100526" h="654313" extrusionOk="0">
                  <a:moveTo>
                    <a:pt x="0" y="0"/>
                  </a:moveTo>
                  <a:lnTo>
                    <a:pt x="1100526" y="0"/>
                  </a:lnTo>
                  <a:lnTo>
                    <a:pt x="1100526" y="654313"/>
                  </a:lnTo>
                  <a:lnTo>
                    <a:pt x="0" y="6543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320280" y="59889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7" y="0"/>
                  </a:lnTo>
                  <a:lnTo>
                    <a:pt x="848067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889" y="59889"/>
              <a:ext cx="848067" cy="848067"/>
            </a:xfrm>
            <a:custGeom>
              <a:avLst/>
              <a:gdLst/>
              <a:ahLst/>
              <a:cxnLst/>
              <a:rect l="l" t="t" r="r" b="b"/>
              <a:pathLst>
                <a:path w="848067" h="848067" extrusionOk="0">
                  <a:moveTo>
                    <a:pt x="0" y="0"/>
                  </a:moveTo>
                  <a:lnTo>
                    <a:pt x="848068" y="0"/>
                  </a:lnTo>
                  <a:lnTo>
                    <a:pt x="848068" y="848068"/>
                  </a:lnTo>
                  <a:lnTo>
                    <a:pt x="0" y="848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5345042" y="34740"/>
              <a:ext cx="941146" cy="898366"/>
            </a:xfrm>
            <a:custGeom>
              <a:avLst/>
              <a:gdLst/>
              <a:ahLst/>
              <a:cxnLst/>
              <a:rect l="l" t="t" r="r" b="b"/>
              <a:pathLst>
                <a:path w="941146" h="898366" extrusionOk="0">
                  <a:moveTo>
                    <a:pt x="0" y="0"/>
                  </a:moveTo>
                  <a:lnTo>
                    <a:pt x="941146" y="0"/>
                  </a:lnTo>
                  <a:lnTo>
                    <a:pt x="941146" y="898366"/>
                  </a:lnTo>
                  <a:lnTo>
                    <a:pt x="0" y="898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652851" y="9326"/>
              <a:ext cx="942291" cy="949194"/>
            </a:xfrm>
            <a:custGeom>
              <a:avLst/>
              <a:gdLst/>
              <a:ahLst/>
              <a:cxnLst/>
              <a:rect l="l" t="t" r="r" b="b"/>
              <a:pathLst>
                <a:path w="942291" h="949194" extrusionOk="0">
                  <a:moveTo>
                    <a:pt x="0" y="0"/>
                  </a:moveTo>
                  <a:lnTo>
                    <a:pt x="942291" y="0"/>
                  </a:lnTo>
                  <a:lnTo>
                    <a:pt x="942291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0056" y="0"/>
              <a:ext cx="785987" cy="958520"/>
            </a:xfrm>
            <a:custGeom>
              <a:avLst/>
              <a:gdLst/>
              <a:ahLst/>
              <a:cxnLst/>
              <a:rect l="l" t="t" r="r" b="b"/>
              <a:pathLst>
                <a:path w="785987" h="958520" extrusionOk="0">
                  <a:moveTo>
                    <a:pt x="0" y="0"/>
                  </a:moveTo>
                  <a:lnTo>
                    <a:pt x="785986" y="0"/>
                  </a:lnTo>
                  <a:lnTo>
                    <a:pt x="785986" y="958520"/>
                  </a:lnTo>
                  <a:lnTo>
                    <a:pt x="0" y="9585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8154932" y="59889"/>
              <a:ext cx="892720" cy="897616"/>
            </a:xfrm>
            <a:custGeom>
              <a:avLst/>
              <a:gdLst/>
              <a:ahLst/>
              <a:cxnLst/>
              <a:rect l="l" t="t" r="r" b="b"/>
              <a:pathLst>
                <a:path w="892720" h="897616" extrusionOk="0">
                  <a:moveTo>
                    <a:pt x="0" y="0"/>
                  </a:moveTo>
                  <a:lnTo>
                    <a:pt x="892720" y="0"/>
                  </a:lnTo>
                  <a:lnTo>
                    <a:pt x="892720" y="897616"/>
                  </a:lnTo>
                  <a:lnTo>
                    <a:pt x="0" y="8976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059512" y="1753734"/>
              <a:ext cx="766259" cy="949194"/>
            </a:xfrm>
            <a:custGeom>
              <a:avLst/>
              <a:gdLst/>
              <a:ahLst/>
              <a:cxnLst/>
              <a:rect l="l" t="t" r="r" b="b"/>
              <a:pathLst>
                <a:path w="766259" h="949194" extrusionOk="0">
                  <a:moveTo>
                    <a:pt x="0" y="0"/>
                  </a:moveTo>
                  <a:lnTo>
                    <a:pt x="766258" y="0"/>
                  </a:lnTo>
                  <a:lnTo>
                    <a:pt x="766258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6408379" y="1753734"/>
              <a:ext cx="1031733" cy="949194"/>
            </a:xfrm>
            <a:custGeom>
              <a:avLst/>
              <a:gdLst/>
              <a:ahLst/>
              <a:cxnLst/>
              <a:rect l="l" t="t" r="r" b="b"/>
              <a:pathLst>
                <a:path w="1031733" h="949194" extrusionOk="0">
                  <a:moveTo>
                    <a:pt x="0" y="0"/>
                  </a:moveTo>
                  <a:lnTo>
                    <a:pt x="1031733" y="0"/>
                  </a:lnTo>
                  <a:lnTo>
                    <a:pt x="1031733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9508894" y="1968989"/>
              <a:ext cx="1084722" cy="623222"/>
            </a:xfrm>
            <a:custGeom>
              <a:avLst/>
              <a:gdLst/>
              <a:ahLst/>
              <a:cxnLst/>
              <a:rect l="l" t="t" r="r" b="b"/>
              <a:pathLst>
                <a:path w="1084722" h="623222" extrusionOk="0">
                  <a:moveTo>
                    <a:pt x="0" y="0"/>
                  </a:moveTo>
                  <a:lnTo>
                    <a:pt x="1084722" y="0"/>
                  </a:lnTo>
                  <a:lnTo>
                    <a:pt x="1084722" y="623222"/>
                  </a:lnTo>
                  <a:lnTo>
                    <a:pt x="0" y="623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292047" y="1753734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4" y="0"/>
                  </a:lnTo>
                  <a:lnTo>
                    <a:pt x="949194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6889" y="1753734"/>
              <a:ext cx="1103714" cy="949194"/>
            </a:xfrm>
            <a:custGeom>
              <a:avLst/>
              <a:gdLst/>
              <a:ahLst/>
              <a:cxnLst/>
              <a:rect l="l" t="t" r="r" b="b"/>
              <a:pathLst>
                <a:path w="1103714" h="949194" extrusionOk="0">
                  <a:moveTo>
                    <a:pt x="0" y="0"/>
                  </a:moveTo>
                  <a:lnTo>
                    <a:pt x="1103715" y="0"/>
                  </a:lnTo>
                  <a:lnTo>
                    <a:pt x="110371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748432" y="1753734"/>
              <a:ext cx="947469" cy="949194"/>
            </a:xfrm>
            <a:custGeom>
              <a:avLst/>
              <a:gdLst/>
              <a:ahLst/>
              <a:cxnLst/>
              <a:rect l="l" t="t" r="r" b="b"/>
              <a:pathLst>
                <a:path w="947469" h="949194" extrusionOk="0">
                  <a:moveTo>
                    <a:pt x="0" y="0"/>
                  </a:moveTo>
                  <a:lnTo>
                    <a:pt x="947468" y="0"/>
                  </a:lnTo>
                  <a:lnTo>
                    <a:pt x="947468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726728" y="1753734"/>
              <a:ext cx="949194" cy="949194"/>
            </a:xfrm>
            <a:custGeom>
              <a:avLst/>
              <a:gdLst/>
              <a:ahLst/>
              <a:cxnLst/>
              <a:rect l="l" t="t" r="r" b="b"/>
              <a:pathLst>
                <a:path w="949194" h="949194" extrusionOk="0">
                  <a:moveTo>
                    <a:pt x="0" y="0"/>
                  </a:moveTo>
                  <a:lnTo>
                    <a:pt x="949195" y="0"/>
                  </a:lnTo>
                  <a:lnTo>
                    <a:pt x="949195" y="949195"/>
                  </a:lnTo>
                  <a:lnTo>
                    <a:pt x="0" y="9491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6923841" y="3524236"/>
              <a:ext cx="1040268" cy="820866"/>
            </a:xfrm>
            <a:custGeom>
              <a:avLst/>
              <a:gdLst/>
              <a:ahLst/>
              <a:cxnLst/>
              <a:rect l="l" t="t" r="r" b="b"/>
              <a:pathLst>
                <a:path w="1040268" h="820866" extrusionOk="0">
                  <a:moveTo>
                    <a:pt x="0" y="0"/>
                  </a:moveTo>
                  <a:lnTo>
                    <a:pt x="1040268" y="0"/>
                  </a:lnTo>
                  <a:lnTo>
                    <a:pt x="1040268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5329397" y="3562814"/>
              <a:ext cx="1072844" cy="645657"/>
            </a:xfrm>
            <a:custGeom>
              <a:avLst/>
              <a:gdLst/>
              <a:ahLst/>
              <a:cxnLst/>
              <a:rect l="l" t="t" r="r" b="b"/>
              <a:pathLst>
                <a:path w="1072844" h="645657" extrusionOk="0">
                  <a:moveTo>
                    <a:pt x="0" y="0"/>
                  </a:moveTo>
                  <a:lnTo>
                    <a:pt x="1072844" y="0"/>
                  </a:lnTo>
                  <a:lnTo>
                    <a:pt x="1072844" y="645657"/>
                  </a:lnTo>
                  <a:lnTo>
                    <a:pt x="0" y="6456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803422" y="3464186"/>
              <a:ext cx="882797" cy="940966"/>
            </a:xfrm>
            <a:custGeom>
              <a:avLst/>
              <a:gdLst/>
              <a:ahLst/>
              <a:cxnLst/>
              <a:rect l="l" t="t" r="r" b="b"/>
              <a:pathLst>
                <a:path w="882797" h="940966" extrusionOk="0">
                  <a:moveTo>
                    <a:pt x="0" y="0"/>
                  </a:moveTo>
                  <a:lnTo>
                    <a:pt x="882797" y="0"/>
                  </a:lnTo>
                  <a:lnTo>
                    <a:pt x="882797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207819" y="3475209"/>
              <a:ext cx="599979" cy="820866"/>
            </a:xfrm>
            <a:custGeom>
              <a:avLst/>
              <a:gdLst/>
              <a:ahLst/>
              <a:cxnLst/>
              <a:rect l="l" t="t" r="r" b="b"/>
              <a:pathLst>
                <a:path w="599979" h="820866" extrusionOk="0">
                  <a:moveTo>
                    <a:pt x="0" y="0"/>
                  </a:moveTo>
                  <a:lnTo>
                    <a:pt x="599978" y="0"/>
                  </a:lnTo>
                  <a:lnTo>
                    <a:pt x="599978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593085" y="3464186"/>
              <a:ext cx="686050" cy="940966"/>
            </a:xfrm>
            <a:custGeom>
              <a:avLst/>
              <a:gdLst/>
              <a:ahLst/>
              <a:cxnLst/>
              <a:rect l="l" t="t" r="r" b="b"/>
              <a:pathLst>
                <a:path w="686050" h="940966" extrusionOk="0">
                  <a:moveTo>
                    <a:pt x="0" y="0"/>
                  </a:moveTo>
                  <a:lnTo>
                    <a:pt x="686050" y="0"/>
                  </a:lnTo>
                  <a:lnTo>
                    <a:pt x="686050" y="940966"/>
                  </a:lnTo>
                  <a:lnTo>
                    <a:pt x="0" y="9409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9833550" y="3524236"/>
              <a:ext cx="820866" cy="820866"/>
            </a:xfrm>
            <a:custGeom>
              <a:avLst/>
              <a:gdLst/>
              <a:ahLst/>
              <a:cxnLst/>
              <a:rect l="l" t="t" r="r" b="b"/>
              <a:pathLst>
                <a:path w="820866" h="820866" extrusionOk="0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8489740" y="3524236"/>
              <a:ext cx="820866" cy="820866"/>
            </a:xfrm>
            <a:custGeom>
              <a:avLst/>
              <a:gdLst/>
              <a:ahLst/>
              <a:cxnLst/>
              <a:rect l="l" t="t" r="r" b="b"/>
              <a:pathLst>
                <a:path w="820866" h="820866" extrusionOk="0">
                  <a:moveTo>
                    <a:pt x="0" y="0"/>
                  </a:moveTo>
                  <a:lnTo>
                    <a:pt x="820866" y="0"/>
                  </a:lnTo>
                  <a:lnTo>
                    <a:pt x="820866" y="820866"/>
                  </a:lnTo>
                  <a:lnTo>
                    <a:pt x="0" y="8208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889" y="3411045"/>
              <a:ext cx="1063252" cy="949194"/>
            </a:xfrm>
            <a:custGeom>
              <a:avLst/>
              <a:gdLst/>
              <a:ahLst/>
              <a:cxnLst/>
              <a:rect l="l" t="t" r="r" b="b"/>
              <a:pathLst>
                <a:path w="1063252" h="949194" extrusionOk="0">
                  <a:moveTo>
                    <a:pt x="0" y="0"/>
                  </a:moveTo>
                  <a:lnTo>
                    <a:pt x="1063253" y="0"/>
                  </a:lnTo>
                  <a:lnTo>
                    <a:pt x="1063253" y="949194"/>
                  </a:lnTo>
                  <a:lnTo>
                    <a:pt x="0" y="9491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9631713" y="5281882"/>
              <a:ext cx="812619" cy="929190"/>
            </a:xfrm>
            <a:custGeom>
              <a:avLst/>
              <a:gdLst/>
              <a:ahLst/>
              <a:cxnLst/>
              <a:rect l="l" t="t" r="r" b="b"/>
              <a:pathLst>
                <a:path w="812619" h="929190" extrusionOk="0">
                  <a:moveTo>
                    <a:pt x="0" y="0"/>
                  </a:moveTo>
                  <a:lnTo>
                    <a:pt x="812619" y="0"/>
                  </a:lnTo>
                  <a:lnTo>
                    <a:pt x="812619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8023115" y="5404062"/>
              <a:ext cx="978331" cy="684832"/>
            </a:xfrm>
            <a:custGeom>
              <a:avLst/>
              <a:gdLst/>
              <a:ahLst/>
              <a:cxnLst/>
              <a:rect l="l" t="t" r="r" b="b"/>
              <a:pathLst>
                <a:path w="978331" h="684832" extrusionOk="0">
                  <a:moveTo>
                    <a:pt x="0" y="0"/>
                  </a:moveTo>
                  <a:lnTo>
                    <a:pt x="978331" y="0"/>
                  </a:lnTo>
                  <a:lnTo>
                    <a:pt x="978331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6547243" y="5404062"/>
              <a:ext cx="837017" cy="684832"/>
            </a:xfrm>
            <a:custGeom>
              <a:avLst/>
              <a:gdLst/>
              <a:ahLst/>
              <a:cxnLst/>
              <a:rect l="l" t="t" r="r" b="b"/>
              <a:pathLst>
                <a:path w="837017" h="684832" extrusionOk="0">
                  <a:moveTo>
                    <a:pt x="0" y="0"/>
                  </a:moveTo>
                  <a:lnTo>
                    <a:pt x="837016" y="0"/>
                  </a:lnTo>
                  <a:lnTo>
                    <a:pt x="837016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4133904" y="5281882"/>
              <a:ext cx="467974" cy="929190"/>
            </a:xfrm>
            <a:custGeom>
              <a:avLst/>
              <a:gdLst/>
              <a:ahLst/>
              <a:cxnLst/>
              <a:rect l="l" t="t" r="r" b="b"/>
              <a:pathLst>
                <a:path w="467974" h="929190" extrusionOk="0">
                  <a:moveTo>
                    <a:pt x="0" y="0"/>
                  </a:moveTo>
                  <a:lnTo>
                    <a:pt x="467974" y="0"/>
                  </a:lnTo>
                  <a:lnTo>
                    <a:pt x="467974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232144" y="5404062"/>
              <a:ext cx="684832" cy="684832"/>
            </a:xfrm>
            <a:custGeom>
              <a:avLst/>
              <a:gdLst/>
              <a:ahLst/>
              <a:cxnLst/>
              <a:rect l="l" t="t" r="r" b="b"/>
              <a:pathLst>
                <a:path w="684832" h="684832" extrusionOk="0">
                  <a:moveTo>
                    <a:pt x="0" y="0"/>
                  </a:moveTo>
                  <a:lnTo>
                    <a:pt x="684832" y="0"/>
                  </a:lnTo>
                  <a:lnTo>
                    <a:pt x="684832" y="684832"/>
                  </a:lnTo>
                  <a:lnTo>
                    <a:pt x="0" y="6848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0" y="5198418"/>
              <a:ext cx="589911" cy="1096119"/>
            </a:xfrm>
            <a:custGeom>
              <a:avLst/>
              <a:gdLst/>
              <a:ahLst/>
              <a:cxnLst/>
              <a:rect l="l" t="t" r="r" b="b"/>
              <a:pathLst>
                <a:path w="589911" h="1096119" extrusionOk="0">
                  <a:moveTo>
                    <a:pt x="0" y="0"/>
                  </a:moveTo>
                  <a:lnTo>
                    <a:pt x="589911" y="0"/>
                  </a:lnTo>
                  <a:lnTo>
                    <a:pt x="589911" y="1096119"/>
                  </a:lnTo>
                  <a:lnTo>
                    <a:pt x="0" y="1096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221895" y="5198418"/>
              <a:ext cx="848994" cy="1096119"/>
            </a:xfrm>
            <a:custGeom>
              <a:avLst/>
              <a:gdLst/>
              <a:ahLst/>
              <a:cxnLst/>
              <a:rect l="l" t="t" r="r" b="b"/>
              <a:pathLst>
                <a:path w="848994" h="1096119" extrusionOk="0">
                  <a:moveTo>
                    <a:pt x="0" y="0"/>
                  </a:moveTo>
                  <a:lnTo>
                    <a:pt x="848994" y="0"/>
                  </a:lnTo>
                  <a:lnTo>
                    <a:pt x="848994" y="1096119"/>
                  </a:lnTo>
                  <a:lnTo>
                    <a:pt x="0" y="10961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2701155" y="5281882"/>
              <a:ext cx="802483" cy="929190"/>
            </a:xfrm>
            <a:custGeom>
              <a:avLst/>
              <a:gdLst/>
              <a:ahLst/>
              <a:cxnLst/>
              <a:rect l="l" t="t" r="r" b="b"/>
              <a:pathLst>
                <a:path w="802483" h="929190" extrusionOk="0">
                  <a:moveTo>
                    <a:pt x="0" y="0"/>
                  </a:moveTo>
                  <a:lnTo>
                    <a:pt x="802483" y="0"/>
                  </a:lnTo>
                  <a:lnTo>
                    <a:pt x="802483" y="929191"/>
                  </a:lnTo>
                  <a:lnTo>
                    <a:pt x="0" y="9291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</p:grpSp>
      <p:sp>
        <p:nvSpPr>
          <p:cNvPr id="339" name="Google Shape;339;p23"/>
          <p:cNvSpPr txBox="1"/>
          <p:nvPr/>
        </p:nvSpPr>
        <p:spPr>
          <a:xfrm>
            <a:off x="1175455" y="5505132"/>
            <a:ext cx="4440966" cy="5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749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COURIER PRIME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2698B7-D197-D788-0E0D-C8E03DD99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29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 dirty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3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4"/>
          <p:cNvGrpSpPr/>
          <p:nvPr/>
        </p:nvGrpSpPr>
        <p:grpSpPr>
          <a:xfrm>
            <a:off x="5995272" y="2401409"/>
            <a:ext cx="6297456" cy="2611613"/>
            <a:chOff x="0" y="-28575"/>
            <a:chExt cx="1658589" cy="687832"/>
          </a:xfrm>
        </p:grpSpPr>
        <p:sp>
          <p:nvSpPr>
            <p:cNvPr id="346" name="Google Shape;346;p24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47" name="Google Shape;347;p24"/>
            <p:cNvSpPr txBox="1"/>
            <p:nvPr/>
          </p:nvSpPr>
          <p:spPr>
            <a:xfrm>
              <a:off x="0" y="-28575"/>
              <a:ext cx="1658589" cy="68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4"/>
          <p:cNvGrpSpPr/>
          <p:nvPr/>
        </p:nvGrpSpPr>
        <p:grpSpPr>
          <a:xfrm>
            <a:off x="5995272" y="5476026"/>
            <a:ext cx="6297456" cy="2611613"/>
            <a:chOff x="0" y="-28575"/>
            <a:chExt cx="1658589" cy="687832"/>
          </a:xfrm>
        </p:grpSpPr>
        <p:sp>
          <p:nvSpPr>
            <p:cNvPr id="349" name="Google Shape;349;p24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2923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noProof="0" dirty="0"/>
            </a:p>
          </p:txBody>
        </p:sp>
        <p:sp>
          <p:nvSpPr>
            <p:cNvPr id="350" name="Google Shape;350;p24"/>
            <p:cNvSpPr txBox="1"/>
            <p:nvPr/>
          </p:nvSpPr>
          <p:spPr>
            <a:xfrm>
              <a:off x="0" y="-28575"/>
              <a:ext cx="1658589" cy="68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4"/>
          <p:cNvSpPr txBox="1"/>
          <p:nvPr/>
        </p:nvSpPr>
        <p:spPr>
          <a:xfrm>
            <a:off x="3377480" y="1642941"/>
            <a:ext cx="11533039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This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is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free for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everyone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 use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thanks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to the </a:t>
            </a:r>
            <a:r>
              <a:rPr lang="fr-CH" sz="21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following</a:t>
            </a:r>
            <a:r>
              <a:rPr lang="fr-CH" sz="2199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:</a:t>
            </a:r>
            <a:endParaRPr lang="fr-CH" noProof="0" dirty="0"/>
          </a:p>
        </p:txBody>
      </p:sp>
      <p:sp>
        <p:nvSpPr>
          <p:cNvPr id="352" name="Google Shape;352;p24"/>
          <p:cNvSpPr txBox="1"/>
          <p:nvPr/>
        </p:nvSpPr>
        <p:spPr>
          <a:xfrm>
            <a:off x="7108732" y="8827262"/>
            <a:ext cx="4070535" cy="44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799" b="0" i="1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Happy </a:t>
            </a:r>
            <a:r>
              <a:rPr lang="fr-CH" sz="2799" b="0" i="1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designing</a:t>
            </a:r>
            <a:r>
              <a:rPr lang="fr-CH" sz="2799" b="0" i="1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!</a:t>
            </a:r>
            <a:endParaRPr lang="fr-CH" noProof="0" dirty="0"/>
          </a:p>
        </p:txBody>
      </p:sp>
      <p:sp>
        <p:nvSpPr>
          <p:cNvPr id="353" name="Google Shape;353;p24"/>
          <p:cNvSpPr txBox="1"/>
          <p:nvPr/>
        </p:nvSpPr>
        <p:spPr>
          <a:xfrm>
            <a:off x="4210005" y="4348265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 the </a:t>
            </a:r>
            <a:r>
              <a:rPr lang="fr-CH" sz="20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presentation</a:t>
            </a:r>
            <a:r>
              <a:rPr lang="fr-CH" sz="2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000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template</a:t>
            </a:r>
            <a:endParaRPr lang="fr-CH" noProof="0" dirty="0"/>
          </a:p>
        </p:txBody>
      </p:sp>
      <p:sp>
        <p:nvSpPr>
          <p:cNvPr id="354" name="Google Shape;354;p24"/>
          <p:cNvSpPr txBox="1"/>
          <p:nvPr/>
        </p:nvSpPr>
        <p:spPr>
          <a:xfrm>
            <a:off x="4210005" y="7052773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 the photos</a:t>
            </a:r>
            <a:endParaRPr lang="fr-CH" noProof="0" dirty="0"/>
          </a:p>
        </p:txBody>
      </p:sp>
      <p:sp>
        <p:nvSpPr>
          <p:cNvPr id="355" name="Google Shape;355;p24"/>
          <p:cNvSpPr txBox="1"/>
          <p:nvPr/>
        </p:nvSpPr>
        <p:spPr>
          <a:xfrm>
            <a:off x="5469973" y="759849"/>
            <a:ext cx="7348055" cy="85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399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Credits</a:t>
            </a:r>
            <a:endParaRPr lang="fr-CH" noProof="0" dirty="0"/>
          </a:p>
        </p:txBody>
      </p:sp>
      <p:sp>
        <p:nvSpPr>
          <p:cNvPr id="356" name="Google Shape;356;p24"/>
          <p:cNvSpPr txBox="1"/>
          <p:nvPr/>
        </p:nvSpPr>
        <p:spPr>
          <a:xfrm>
            <a:off x="6110027" y="6329831"/>
            <a:ext cx="6067945" cy="61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4712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Pexels</a:t>
            </a:r>
            <a:r>
              <a:rPr lang="fr-CH" sz="4712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</a:t>
            </a:r>
            <a:r>
              <a:rPr lang="fr-CH" sz="4712" b="0" i="0" u="none" strike="noStrike" cap="none" noProof="0" dirty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Pixabay</a:t>
            </a:r>
            <a:endParaRPr lang="fr-CH" noProof="0" dirty="0"/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775" y="2914808"/>
            <a:ext cx="4774145" cy="12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51177C-D294-32EB-158C-69FA08A05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30</a:t>
            </a:fld>
            <a:endParaRPr lang="fr-CH" noProof="0" dirty="0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4</a:t>
            </a:fld>
            <a:endParaRPr lang="fr-CH" sz="2400" noProof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 dirty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 dirty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5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dirty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 dirty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 dirty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6</a:t>
            </a:fld>
            <a:endParaRPr lang="fr-CH" sz="2400" noProof="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7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8</a:t>
            </a:fld>
            <a:endParaRPr lang="fr-CH" sz="2400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 dirty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 dirty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9</a:t>
            </a:fld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Office PowerPoint</Application>
  <PresentationFormat>Personnalisé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Alatsi</vt:lpstr>
      <vt:lpstr>Courier Prime</vt:lpstr>
      <vt:lpstr>Calibri</vt:lpstr>
      <vt:lpstr>Berlin Sans FB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Magliani Lorenzo</cp:lastModifiedBy>
  <cp:revision>1</cp:revision>
  <dcterms:modified xsi:type="dcterms:W3CDTF">2026-01-16T10:11:34Z</dcterms:modified>
</cp:coreProperties>
</file>